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</p:sldMasterIdLst>
  <p:notesMasterIdLst>
    <p:notesMasterId r:id="rId12"/>
  </p:notesMasterIdLst>
  <p:sldIdLst>
    <p:sldId id="303" r:id="rId7"/>
    <p:sldId id="305" r:id="rId8"/>
    <p:sldId id="304" r:id="rId9"/>
    <p:sldId id="306" r:id="rId10"/>
    <p:sldId id="256" r:id="rId11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68" autoAdjust="0"/>
  </p:normalViewPr>
  <p:slideViewPr>
    <p:cSldViewPr>
      <p:cViewPr varScale="1">
        <p:scale>
          <a:sx n="101" d="100"/>
          <a:sy n="101" d="100"/>
        </p:scale>
        <p:origin x="126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2019-05-29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this competition, </a:t>
            </a:r>
            <a:r>
              <a:rPr lang="en-GB" sz="1200" b="1" dirty="0"/>
              <a:t>Data visualization </a:t>
            </a:r>
            <a:r>
              <a:rPr lang="en-GB" sz="1200" dirty="0"/>
              <a:t>is defined as the visual representation of data that effectively communicates information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9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And, just a reminder of the 6 thematic areas </a:t>
            </a:r>
            <a:r>
              <a:rPr lang="en-GB" sz="2000" dirty="0"/>
              <a:t>of the International Conference on Climate Change and the Role of Nuclear Power (7-11 October 2019, Vienna, Austria):</a:t>
            </a:r>
          </a:p>
          <a:p>
            <a:pPr lvl="1"/>
            <a:r>
              <a:rPr lang="en-GB" sz="1600" dirty="0"/>
              <a:t>Advancing energy policies that achieve the climate change goals</a:t>
            </a:r>
          </a:p>
          <a:p>
            <a:pPr lvl="1"/>
            <a:r>
              <a:rPr lang="en-GB" sz="1600" dirty="0"/>
              <a:t>The increasing contribution of nuclear power in the mitigation of climate change, including synergies with other low carbon power generation sources</a:t>
            </a:r>
          </a:p>
          <a:p>
            <a:pPr lvl="1"/>
            <a:r>
              <a:rPr lang="en-GB" sz="1600" dirty="0"/>
              <a:t>Development and deployment of advanced nuclear power technologies to increase the use of low carbon energy</a:t>
            </a:r>
          </a:p>
          <a:p>
            <a:pPr lvl="1"/>
            <a:r>
              <a:rPr lang="en-GB" sz="1600" dirty="0"/>
              <a:t>Shaping the future of the nuclear industry in regulated and deregulated energy markets to address climate change</a:t>
            </a:r>
          </a:p>
          <a:p>
            <a:pPr lvl="1"/>
            <a:r>
              <a:rPr lang="en-GB" sz="1600" dirty="0"/>
              <a:t>Enhancing international cooperation and partnership in nuclear power deployment</a:t>
            </a:r>
          </a:p>
          <a:p>
            <a:pPr lvl="1"/>
            <a:r>
              <a:rPr lang="en-GB" sz="1600" dirty="0"/>
              <a:t>Public and non-nuclear stakeholders’ perception of the role of nuclear power in climate change mitigation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 descr="\\iaea.org\Secretariat\MTCD\PublishingCurrent\2017\IAEA\17-42841_LOGO_IAEA_update\Design\Presentation_IAEA\IAEA_Logo_E_horizontal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0" y="291159"/>
            <a:ext cx="1845515" cy="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64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272808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3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0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696744" cy="6480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8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840760" cy="6480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4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624736" cy="6480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1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272808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7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4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1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 descr="\\iaea.org\Secretariat\MTCD\PublishingCurrent\2017\IAEA\17-42841_LOGO_IAEA_update\Design\Presentation_IAEA\IAEA_Logo_E_horizontal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0" y="195486"/>
            <a:ext cx="1845515" cy="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93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57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074" name="Picture 2" descr="\\iaea.org\Secretariat\MTCD\PublishingCurrent\2017\IAEA\17-42841_LOGO_IAEA_update\Design\Presentation_IAEA\IAEA_Logo_E_horizontal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9" y="185587"/>
            <a:ext cx="1892276" cy="4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75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04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4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92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30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72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696744" cy="6480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840760" cy="6480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624736" cy="6480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F63E4-0854-4193-89A8-B21B64C258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C40109-B801-41EE-B3FB-CFC95EB5AC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C169C4-FBE2-4E3A-AFC5-727512340B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9359" y="135041"/>
            <a:ext cx="44392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3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366CC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isualize.atoms4climate@iae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aea.org/atoms4climat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791DB-E945-495A-B474-ADA07D5C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160"/>
            <a:ext cx="7272808" cy="94301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International Conference on </a:t>
            </a:r>
            <a:br>
              <a:rPr lang="en-GB" sz="2400" dirty="0">
                <a:solidFill>
                  <a:schemeClr val="accent6"/>
                </a:solidFill>
              </a:rPr>
            </a:br>
            <a:r>
              <a:rPr lang="en-GB" sz="2400" dirty="0">
                <a:solidFill>
                  <a:schemeClr val="accent6"/>
                </a:solidFill>
              </a:rPr>
              <a:t>Climate Change and Role of Nuclear Power</a:t>
            </a:r>
            <a:br>
              <a:rPr lang="en-GB" sz="2400" dirty="0">
                <a:solidFill>
                  <a:schemeClr val="accent6"/>
                </a:solidFill>
              </a:rPr>
            </a:br>
            <a:r>
              <a:rPr lang="en-GB" sz="1200" dirty="0">
                <a:solidFill>
                  <a:schemeClr val="accent6"/>
                </a:solidFill>
              </a:rPr>
              <a:t>7-11 October 2019, Vienna, Austria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2BDD35-9F8A-4E93-AD9B-B4C1FC44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r="6374" b="15412"/>
          <a:stretch/>
        </p:blipFill>
        <p:spPr>
          <a:xfrm>
            <a:off x="655197" y="1419622"/>
            <a:ext cx="7833606" cy="3253383"/>
          </a:xfrm>
        </p:spPr>
      </p:pic>
    </p:spTree>
    <p:extLst>
      <p:ext uri="{BB962C8B-B14F-4D97-AF65-F5344CB8AC3E}">
        <p14:creationId xmlns:p14="http://schemas.microsoft.com/office/powerpoint/2010/main" val="134612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9AA9E8-065A-4AD0-88E6-DC667E75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95486"/>
            <a:ext cx="8496944" cy="64807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IAEA Data Visualization Challenge: </a:t>
            </a:r>
            <a:r>
              <a:rPr lang="en-GB" sz="2800" dirty="0">
                <a:solidFill>
                  <a:srgbClr val="FFFF00"/>
                </a:solidFill>
              </a:rPr>
              <a:t>Submissions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AB16E6-A32A-4BDE-9E51-B5E5205D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275606"/>
            <a:ext cx="7992888" cy="3600883"/>
          </a:xfrm>
        </p:spPr>
        <p:txBody>
          <a:bodyPr tIns="0" bIns="0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b="1" dirty="0"/>
              <a:t>Visualize data </a:t>
            </a:r>
            <a:r>
              <a:rPr lang="en-GB" sz="2000" dirty="0"/>
              <a:t>relevant to the 6 thematic areas of the Conference</a:t>
            </a:r>
            <a:endParaRPr lang="en-GB" sz="2000" b="1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dirty="0"/>
              <a:t>that effectively communicates information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Less text; intuitively designed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Format: interactive data visuals, posters, apps, videos, etc. </a:t>
            </a:r>
            <a:br>
              <a:rPr lang="en-GB" sz="1600" dirty="0"/>
            </a:br>
            <a:r>
              <a:rPr lang="en-GB" sz="1600" dirty="0"/>
              <a:t>(interactive, dynamic, or static)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b="1" dirty="0"/>
              <a:t>Evaluation </a:t>
            </a:r>
            <a:r>
              <a:rPr lang="en-GB" sz="2000" dirty="0"/>
              <a:t>based on: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Innovation and creativity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Logic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Message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814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9AA9E8-065A-4AD0-88E6-DC667E75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208912" cy="64807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IAEA Data Visualization Challenge: </a:t>
            </a:r>
            <a:r>
              <a:rPr lang="en-GB" sz="2800" dirty="0">
                <a:solidFill>
                  <a:srgbClr val="FFFF00"/>
                </a:solidFill>
              </a:rPr>
              <a:t>Timeline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AB16E6-A32A-4BDE-9E51-B5E5205D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55" y="1419622"/>
            <a:ext cx="8010890" cy="3240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b="1" dirty="0"/>
              <a:t>15 July 2019: </a:t>
            </a:r>
            <a:r>
              <a:rPr lang="en-GB" sz="2000" dirty="0"/>
              <a:t>Submissions to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visualize.atoms4climate@iaea.org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b="1" dirty="0"/>
              <a:t>15 August 2019: </a:t>
            </a:r>
            <a:r>
              <a:rPr lang="en-GB" sz="2000" dirty="0"/>
              <a:t>Announcement of Winners</a:t>
            </a:r>
            <a:endParaRPr lang="en-GB" sz="2000" b="1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b="1" dirty="0"/>
              <a:t>Awards: 3 winners will…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receive </a:t>
            </a:r>
            <a:r>
              <a:rPr lang="en-GB" sz="1600" b="1" dirty="0"/>
              <a:t>financial support </a:t>
            </a:r>
            <a:r>
              <a:rPr lang="en-GB" sz="1600" dirty="0"/>
              <a:t>to attend the Conference</a:t>
            </a:r>
            <a:br>
              <a:rPr lang="en-GB" sz="1600" dirty="0"/>
            </a:br>
            <a:r>
              <a:rPr lang="en-GB" sz="1600" dirty="0"/>
              <a:t>(round-trip tickets and stipend to cover living costs)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be invited to present their work at a </a:t>
            </a:r>
            <a:r>
              <a:rPr lang="en-GB" sz="1600" b="1" dirty="0"/>
              <a:t>Side Event </a:t>
            </a:r>
            <a:r>
              <a:rPr lang="en-GB" sz="1600" dirty="0"/>
              <a:t>of the Conference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receive a </a:t>
            </a:r>
            <a:r>
              <a:rPr lang="en-GB" sz="1600" b="1" dirty="0"/>
              <a:t>certificate</a:t>
            </a:r>
            <a:r>
              <a:rPr lang="en-GB" sz="1600" dirty="0"/>
              <a:t> signed by the IAEA Deputy Director General, Head of the Department of Nuclear Energy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000" dirty="0"/>
              <a:t>Detailed info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www.iaea.org/atoms4climate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9AA9E8-065A-4AD0-88E6-DC667E75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208912" cy="64807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IAEA Data Visualization Challenge: </a:t>
            </a:r>
            <a:r>
              <a:rPr lang="en-GB" sz="2800" dirty="0">
                <a:solidFill>
                  <a:srgbClr val="FFFF00"/>
                </a:solidFill>
              </a:rPr>
              <a:t>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AB16E6-A32A-4BDE-9E51-B5E5205D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203598"/>
            <a:ext cx="8892480" cy="3736059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GB" sz="2000" dirty="0"/>
              <a:t>International Conference on Climate Change and the Role of Nuclear Power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GB" sz="2000" b="1" u="sng" dirty="0"/>
              <a:t>6 thematic areas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Advancing </a:t>
            </a:r>
            <a:r>
              <a:rPr lang="en-GB" sz="1600" b="1" dirty="0"/>
              <a:t>energy policies </a:t>
            </a:r>
            <a:r>
              <a:rPr lang="en-GB" sz="1600" dirty="0"/>
              <a:t>that achieve the climate change goals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The </a:t>
            </a:r>
            <a:r>
              <a:rPr lang="en-GB" sz="1600" b="1" dirty="0"/>
              <a:t>increasing contribution of nuclear power </a:t>
            </a:r>
            <a:r>
              <a:rPr lang="en-GB" sz="1600" dirty="0"/>
              <a:t>in the mitigation of climate change, including synergies with other low carbon power generation sources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Development and deployment of </a:t>
            </a:r>
            <a:r>
              <a:rPr lang="en-GB" sz="1600" b="1" dirty="0"/>
              <a:t>advanced nuclear power technologies</a:t>
            </a:r>
            <a:r>
              <a:rPr lang="en-GB" sz="1600" dirty="0"/>
              <a:t> to increase the use of low carbon energy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Shaping the </a:t>
            </a:r>
            <a:r>
              <a:rPr lang="en-GB" sz="1600" b="1" dirty="0"/>
              <a:t>future of the nuclear industry </a:t>
            </a:r>
            <a:r>
              <a:rPr lang="en-GB" sz="1600" dirty="0"/>
              <a:t>in regulated and deregulated energy markets to address climate change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Enhancing </a:t>
            </a:r>
            <a:r>
              <a:rPr lang="en-GB" sz="1600" b="1" dirty="0"/>
              <a:t>international cooperation and partnership </a:t>
            </a:r>
            <a:r>
              <a:rPr lang="en-GB" sz="1600" dirty="0"/>
              <a:t>in nuclear power deployment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1600" dirty="0"/>
              <a:t>Public and non-nuclear stakeholders’ </a:t>
            </a:r>
            <a:r>
              <a:rPr lang="en-GB" sz="1600" b="1" dirty="0"/>
              <a:t>perception</a:t>
            </a:r>
            <a:r>
              <a:rPr lang="en-GB" sz="1600" dirty="0"/>
              <a:t> of the role of nuclear power in climate change mitigation</a:t>
            </a:r>
          </a:p>
        </p:txBody>
      </p:sp>
    </p:spTree>
    <p:extLst>
      <p:ext uri="{BB962C8B-B14F-4D97-AF65-F5344CB8AC3E}">
        <p14:creationId xmlns:p14="http://schemas.microsoft.com/office/powerpoint/2010/main" val="4784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8E77A-CA9A-4B6E-A734-46BAE85C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96E3A4B43AD4483D2838BA46891A0" ma:contentTypeVersion="0" ma:contentTypeDescription="Create a new document." ma:contentTypeScope="" ma:versionID="c06f019bf0577162a4c3d421d22ba6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EA715-2108-4D4A-9CEA-51EE2E94F0E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4DD43E-9025-42CE-B911-5C21475E79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E5B709-2CDE-4547-AD5F-1DA3360D7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Application>Microsoft Office PowerPoint</Application>
  <PresentationFormat>On-screen Show (16:9)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</vt:lpstr>
      <vt:lpstr>Calibri</vt:lpstr>
      <vt:lpstr>Office Theme</vt:lpstr>
      <vt:lpstr>1_Office Theme</vt:lpstr>
      <vt:lpstr>3_Office Theme</vt:lpstr>
      <vt:lpstr>International Conference on  Climate Change and Role of Nuclear Power 7-11 October 2019, Vienna, Austria</vt:lpstr>
      <vt:lpstr>IAEA Data Visualization Challenge: Submissions</vt:lpstr>
      <vt:lpstr>IAEA Data Visualization Challenge: Timeline</vt:lpstr>
      <vt:lpstr>IAEA Data Visualization Challenge: Topics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wide 1</dc:title>
  <dc:creator>SCHLOSMAN, Anna</dc:creator>
  <cp:lastModifiedBy>EVRENSEL, Ayhan</cp:lastModifiedBy>
  <cp:revision>130</cp:revision>
  <cp:lastPrinted>2019-03-20T09:58:03Z</cp:lastPrinted>
  <dcterms:created xsi:type="dcterms:W3CDTF">2014-07-03T09:13:58Z</dcterms:created>
  <dcterms:modified xsi:type="dcterms:W3CDTF">2019-05-30T08:56:41Z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0x01010025196E3A4B43AD4483D2838BA46891A0</vt:lpwstr>
  </property>
  <property fmtid="{D5CDD505-2E9C-101B-9397-08002B2CF9AE}" pid="3" name="SearchTaxonomy">
    <vt:lpwstr/>
  </property>
</Properties>
</file>